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85" r:id="rId4"/>
    <p:sldId id="264" r:id="rId5"/>
    <p:sldId id="286" r:id="rId6"/>
    <p:sldId id="279" r:id="rId7"/>
    <p:sldId id="287" r:id="rId8"/>
    <p:sldId id="265" r:id="rId9"/>
    <p:sldId id="288" r:id="rId10"/>
    <p:sldId id="258" r:id="rId11"/>
    <p:sldId id="261" r:id="rId12"/>
    <p:sldId id="259" r:id="rId13"/>
    <p:sldId id="260" r:id="rId14"/>
    <p:sldId id="262" r:id="rId15"/>
    <p:sldId id="289" r:id="rId16"/>
    <p:sldId id="283" r:id="rId17"/>
    <p:sldId id="295" r:id="rId18"/>
    <p:sldId id="290" r:id="rId19"/>
    <p:sldId id="284" r:id="rId20"/>
    <p:sldId id="291" r:id="rId21"/>
    <p:sldId id="280" r:id="rId22"/>
    <p:sldId id="292" r:id="rId23"/>
    <p:sldId id="281" r:id="rId24"/>
    <p:sldId id="293" r:id="rId25"/>
    <p:sldId id="282" r:id="rId26"/>
    <p:sldId id="294" r:id="rId27"/>
    <p:sldId id="26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86364"/>
  </p:normalViewPr>
  <p:slideViewPr>
    <p:cSldViewPr snapToGrid="0">
      <p:cViewPr varScale="1">
        <p:scale>
          <a:sx n="89" d="100"/>
          <a:sy n="89" d="100"/>
        </p:scale>
        <p:origin x="1080" y="96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24F97-822F-3844-8A91-AD979B29AE97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8F651-B6D9-3243-B639-3C1E2922F7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8F651-B6D9-3243-B639-3C1E2922F7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26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157AEC9D-E795-1B4D-A5DE-1FEDDBF52649}" type="datetime1">
              <a:rPr lang="fr-FR" smtClean="0"/>
              <a:t>08/06/2017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4BEC1A9C-601B-764E-8757-3425F4B854A3}" type="datetime1">
              <a:rPr lang="fr-FR" smtClean="0"/>
              <a:t>08/06/2017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7B81F14-24CC-584A-9E0E-9AF8BCD80D8B}" type="datetime1">
              <a:rPr lang="fr-FR" smtClean="0"/>
              <a:t>08/06/2017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9887325-FCA0-6843-9A57-CE6DD2748945}" type="datetime1">
              <a:rPr lang="fr-FR" smtClean="0"/>
              <a:t>08/06/2017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84349478-F944-514D-B9CF-A03BCD59F3D5}" type="datetime1">
              <a:rPr lang="fr-FR" smtClean="0"/>
              <a:t>08/06/2017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70A50C-FB4E-7544-8D83-0D6FF5B7D79E}" type="datetime1">
              <a:rPr lang="fr-FR" smtClean="0"/>
              <a:t>08/06/2017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8B90386-FDCF-5840-8D00-BFDD7279B918}" type="datetime1">
              <a:rPr lang="fr-FR" smtClean="0"/>
              <a:t>08/06/2017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2D351DE-0DBD-2C46-A6A1-EFFC6BD98E4E}" type="datetime1">
              <a:rPr lang="fr-FR" smtClean="0"/>
              <a:t>08/06/2017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32C1771-72F4-EC4D-8961-00D97592AA4E}" type="datetime1">
              <a:rPr lang="fr-FR" smtClean="0"/>
              <a:t>08/06/2017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9A00B973-73D4-6C4E-89A3-5E9805FA702F}" type="datetime1">
              <a:rPr lang="fr-FR" smtClean="0"/>
              <a:t>08/06/2017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8D74F66E-532C-9840-AC0C-AE2BFC6BE680}" type="datetime1">
              <a:rPr lang="fr-FR" smtClean="0"/>
              <a:t>08/06/2017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C1AA1497-0280-2E4E-AFB2-D6AA87480B12}" type="datetime1">
              <a:rPr lang="fr-FR" smtClean="0"/>
              <a:t>08/06/2017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en-US" sz="1000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‹N°›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</a:t>
            </a:r>
            <a:r>
              <a:rPr lang="en-US" dirty="0" smtClean="0"/>
              <a:t> tutoré de foot </a:t>
            </a:r>
            <a:r>
              <a:rPr lang="en-US" dirty="0" err="1" smtClean="0"/>
              <a:t>adapté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64506"/>
            <a:ext cx="7772400" cy="1829761"/>
          </a:xfrm>
        </p:spPr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administrateur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1413" y="1493134"/>
            <a:ext cx="8195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Ajout/Suppression de </a:t>
            </a:r>
            <a:r>
              <a:rPr lang="fr-FR" dirty="0" smtClean="0"/>
              <a:t>tournois/équipes/joueurs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rôles des </a:t>
            </a:r>
            <a:r>
              <a:rPr lang="fr-FR" dirty="0" smtClean="0"/>
              <a:t>utilisateurs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et modification des </a:t>
            </a:r>
            <a:r>
              <a:rPr lang="fr-FR" dirty="0" smtClean="0"/>
              <a:t>tournois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Configuration des matchs</a:t>
            </a:r>
          </a:p>
        </p:txBody>
      </p:sp>
    </p:spTree>
    <p:extLst>
      <p:ext uri="{BB962C8B-B14F-4D97-AF65-F5344CB8AC3E}">
        <p14:creationId xmlns:p14="http://schemas.microsoft.com/office/powerpoint/2010/main" val="4220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r>
              <a:rPr lang="en-US" dirty="0" smtClean="0"/>
              <a:t>Configuration du </a:t>
            </a:r>
            <a:r>
              <a:rPr lang="en-US" dirty="0" err="1" smtClean="0"/>
              <a:t>tournoi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209552"/>
            <a:ext cx="6805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du </a:t>
            </a:r>
            <a:r>
              <a:rPr lang="fr-FR" dirty="0" smtClean="0"/>
              <a:t>tournoi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du nombre d’équipes et de poules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de la phase finale de départ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Renseignement des 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Désignation des terrains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8" name="Picture 13" descr="https://scontent.xx.fbcdn.net/v/t35.0-12/18838514_10209952140545436_1260780161_o.png?oh=9edf6949fa68c32b1d05c25f854199ba&amp;oe=59325E9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5390" r="13652"/>
          <a:stretch/>
        </p:blipFill>
        <p:spPr bwMode="auto">
          <a:xfrm>
            <a:off x="1487054" y="2821342"/>
            <a:ext cx="6124575" cy="1997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40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0"/>
            <a:ext cx="7772400" cy="8881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équipes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66149" y="1333353"/>
            <a:ext cx="7292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d’équipes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d’équipes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manuelle d’équipes</a:t>
            </a:r>
            <a:endParaRPr lang="fr-FR" dirty="0"/>
          </a:p>
        </p:txBody>
      </p:sp>
      <p:pic>
        <p:nvPicPr>
          <p:cNvPr id="8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85" y="2354630"/>
            <a:ext cx="4964430" cy="300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54643"/>
            <a:ext cx="7772400" cy="1621098"/>
          </a:xfrm>
        </p:spPr>
        <p:txBody>
          <a:bodyPr/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joueurs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653" y="2233914"/>
            <a:ext cx="4199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de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manuellement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des informations du du joueur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r="621" b="654"/>
          <a:stretch/>
        </p:blipFill>
        <p:spPr bwMode="auto">
          <a:xfrm>
            <a:off x="4998462" y="1788538"/>
            <a:ext cx="3648810" cy="3132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34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390"/>
            <a:ext cx="7772400" cy="897035"/>
          </a:xfrm>
        </p:spPr>
        <p:txBody>
          <a:bodyPr/>
          <a:lstStyle/>
          <a:p>
            <a:pPr algn="ctr"/>
            <a:r>
              <a:rPr lang="en-US" dirty="0" err="1" smtClean="0"/>
              <a:t>Gestion</a:t>
            </a:r>
            <a:r>
              <a:rPr lang="en-US" dirty="0" smtClean="0"/>
              <a:t> des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6997" y="1267425"/>
            <a:ext cx="7130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Définition des jours et créneaux du tournois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Association d’arbitres et de créneaux aux matchs</a:t>
            </a:r>
          </a:p>
          <a:p>
            <a:pPr marL="285750" indent="-285750">
              <a:buFont typeface="Arial" charset="0"/>
              <a:buChar char="•"/>
            </a:pPr>
            <a:endParaRPr lang="fr-FR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ym typeface="Wingdings"/>
              </a:rPr>
              <a:t>Gestion des collisions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9" name="Picture 20" descr="https://scontent.xx.fbcdn.net/v/t35.0-12/18838421_10209952278268879_80443547_o.png?oh=067673d7d10e215cec743368301cfa86&amp;oe=593299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85" y="2916382"/>
            <a:ext cx="5760720" cy="2652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arbitre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427885"/>
            <a:ext cx="8087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matchs du tournoi à arbitrer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de match</a:t>
            </a:r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2418699"/>
            <a:ext cx="5760720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smtClean="0"/>
              <a:t>Arbitrage de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137200"/>
            <a:ext cx="8087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Début/fin de matchs &amp; éventuelles pauses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nombre de buts, cartons, </a:t>
            </a:r>
            <a:r>
              <a:rPr lang="fr-FR" dirty="0" err="1" smtClean="0"/>
              <a:t>etc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Impression de la feuille de match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1654" y="2713309"/>
            <a:ext cx="4670955" cy="24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utilisateur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146922"/>
            <a:ext cx="680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matchs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résultats par équipes (classements, derniers résultats,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04790" y="2317067"/>
            <a:ext cx="576072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43068"/>
            <a:ext cx="7772400" cy="1024357"/>
          </a:xfrm>
        </p:spPr>
        <p:txBody>
          <a:bodyPr/>
          <a:lstStyle/>
          <a:p>
            <a:pPr algn="ctr"/>
            <a:r>
              <a:rPr lang="en-US" dirty="0" err="1" smtClean="0"/>
              <a:t>Poursuites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920" y="1595721"/>
            <a:ext cx="68174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Liaison entre le mobile et le web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Amélioration graphiques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l’arbre du tournoi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Correction de bugs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prolongations et tirs au but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Galerie photos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346" y="567159"/>
            <a:ext cx="7772400" cy="897035"/>
          </a:xfrm>
        </p:spPr>
        <p:txBody>
          <a:bodyPr/>
          <a:lstStyle/>
          <a:p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acquises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4872" y="1932972"/>
            <a:ext cx="7296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Autonomie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outils (</a:t>
            </a:r>
            <a:r>
              <a:rPr lang="fr-FR" dirty="0" err="1" smtClean="0"/>
              <a:t>PhpStorm</a:t>
            </a:r>
            <a:r>
              <a:rPr lang="fr-FR" dirty="0" smtClean="0"/>
              <a:t>, </a:t>
            </a:r>
            <a:r>
              <a:rPr lang="fr-FR" dirty="0" err="1" smtClean="0"/>
              <a:t>Github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Framework (</a:t>
            </a:r>
            <a:r>
              <a:rPr lang="fr-FR" dirty="0" err="1" smtClean="0"/>
              <a:t>Symfony</a:t>
            </a:r>
            <a:r>
              <a:rPr lang="fr-FR" dirty="0" smtClean="0"/>
              <a:t>, </a:t>
            </a:r>
            <a:r>
              <a:rPr lang="fr-FR" dirty="0" err="1" smtClean="0"/>
              <a:t>Bootstrap</a:t>
            </a:r>
            <a:r>
              <a:rPr lang="fr-FR" dirty="0" smtClean="0"/>
              <a:t>, </a:t>
            </a:r>
            <a:r>
              <a:rPr lang="fr-FR" dirty="0" err="1" smtClean="0"/>
              <a:t>Jquery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Esprit d’équipe (communication, partage,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Si c’était à refaire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  <a:endParaRPr lang="fr-FR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94"/>
            <a:ext cx="7772400" cy="839162"/>
          </a:xfrm>
        </p:spPr>
        <p:txBody>
          <a:bodyPr/>
          <a:lstStyle/>
          <a:p>
            <a:pPr algn="ctr"/>
            <a:r>
              <a:rPr lang="en-US" dirty="0" smtClean="0"/>
              <a:t>Si </a:t>
            </a:r>
            <a:r>
              <a:rPr lang="en-US" dirty="0" err="1" smtClean="0"/>
              <a:t>c’était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refaire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69985" y="1389438"/>
            <a:ext cx="6988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Diversifier plus les tâches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Mettre en place une stratégie de projet ( Gantt 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Peut-être choix d’un nouveau Framework</a:t>
            </a:r>
          </a:p>
        </p:txBody>
      </p:sp>
    </p:spTree>
    <p:extLst>
      <p:ext uri="{BB962C8B-B14F-4D97-AF65-F5344CB8AC3E}">
        <p14:creationId xmlns:p14="http://schemas.microsoft.com/office/powerpoint/2010/main" val="5186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IV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367"/>
            <a:ext cx="7772400" cy="839162"/>
          </a:xfrm>
        </p:spPr>
        <p:txBody>
          <a:bodyPr/>
          <a:lstStyle/>
          <a:p>
            <a:pPr algn="ctr"/>
            <a:r>
              <a:rPr lang="en-US" dirty="0" err="1" smtClean="0"/>
              <a:t>Vidéo</a:t>
            </a:r>
            <a:r>
              <a:rPr lang="en-US" dirty="0" smtClean="0"/>
              <a:t> de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2852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852" y="472181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74314" y="1673255"/>
            <a:ext cx="796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d’un tournoi de foot adapté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600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20 équipes</a:t>
            </a:r>
            <a:endParaRPr lang="fr-FR" dirty="0"/>
          </a:p>
        </p:txBody>
      </p:sp>
      <p:pic>
        <p:nvPicPr>
          <p:cNvPr id="1026" name="Picture 2" descr="https://lh3.googleusercontent.com/ypYc1k9WlIWfOqNZl8L6sLGDAuyPRRRrm0RypM-hCT7g_gQtVcBi_JtYVfnEn_m3IyRvZsm6sOyxbDZWg4kF7pDbVPUyKhmJoPX3iO8Zmf-MUs8SzTW4cZQ4bG3a3JQCYKwWzX0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79" y="3081402"/>
            <a:ext cx="586074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0617"/>
            <a:ext cx="7772400" cy="3935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Choix</a:t>
            </a:r>
            <a:r>
              <a:rPr lang="en-US" dirty="0" smtClean="0"/>
              <a:t> techniques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46835" y="1574156"/>
            <a:ext cx="4514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Symfony</a:t>
            </a:r>
            <a:r>
              <a:rPr lang="fr-FR" dirty="0" smtClean="0"/>
              <a:t> 3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Bootstrap</a:t>
            </a:r>
            <a:r>
              <a:rPr lang="fr-FR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j</a:t>
            </a:r>
            <a:r>
              <a:rPr lang="fr-FR" dirty="0" smtClean="0"/>
              <a:t>Query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83" y="1309260"/>
            <a:ext cx="2932134" cy="16419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84115"/>
            <a:ext cx="2115096" cy="21150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3" y="3166015"/>
            <a:ext cx="2932134" cy="1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068"/>
            <a:ext cx="7772400" cy="885461"/>
          </a:xfrm>
        </p:spPr>
        <p:txBody>
          <a:bodyPr/>
          <a:lstStyle/>
          <a:p>
            <a:pPr algn="ctr"/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9179" y="1661047"/>
            <a:ext cx="4040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en 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Des classements en 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gestion simple et efficace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La gestion de plusieurs compétitions en parallèle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interface </a:t>
            </a:r>
            <a:r>
              <a:rPr lang="fr-FR" dirty="0" smtClean="0"/>
              <a:t>adaptée </a:t>
            </a:r>
            <a:r>
              <a:rPr lang="fr-FR" dirty="0" smtClean="0"/>
              <a:t>aux joueurs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" r="317" b="10280"/>
          <a:stretch/>
        </p:blipFill>
        <p:spPr>
          <a:xfrm>
            <a:off x="4679463" y="1128529"/>
            <a:ext cx="4320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982</TotalTime>
  <Words>660</Words>
  <Application>Microsoft Office PowerPoint</Application>
  <PresentationFormat>Affichage à l'écran (4:3)</PresentationFormat>
  <Paragraphs>333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</vt:lpstr>
      <vt:lpstr>Calibri</vt:lpstr>
      <vt:lpstr>Lucida Sans Unicode</vt:lpstr>
      <vt:lpstr>Mangal</vt:lpstr>
      <vt:lpstr>Verdana</vt:lpstr>
      <vt:lpstr>Wingdings</vt:lpstr>
      <vt:lpstr>Wingdings 2</vt:lpstr>
      <vt:lpstr>Wingdings 3</vt:lpstr>
      <vt:lpstr>Concourse</vt:lpstr>
      <vt:lpstr>Projet tutoré de foot adapté </vt:lpstr>
      <vt:lpstr>Sommaire</vt:lpstr>
      <vt:lpstr>Sommaire</vt:lpstr>
      <vt:lpstr>Introduction</vt:lpstr>
      <vt:lpstr>Sommaire</vt:lpstr>
      <vt:lpstr>Choix techniques </vt:lpstr>
      <vt:lpstr>Sommaire</vt:lpstr>
      <vt:lpstr>Objectifs</vt:lpstr>
      <vt:lpstr>Sommaire</vt:lpstr>
      <vt:lpstr>Espace administrateur</vt:lpstr>
      <vt:lpstr>Configuration du tournoi</vt:lpstr>
      <vt:lpstr>Configuration des équipes</vt:lpstr>
      <vt:lpstr>Configuration des joueurs</vt:lpstr>
      <vt:lpstr>Gestion des matchs</vt:lpstr>
      <vt:lpstr>Sommaire</vt:lpstr>
      <vt:lpstr>Espace arbitre</vt:lpstr>
      <vt:lpstr>Arbitrage de matchs</vt:lpstr>
      <vt:lpstr>Sommaire</vt:lpstr>
      <vt:lpstr>Espace utilisateur</vt:lpstr>
      <vt:lpstr>Sommaire</vt:lpstr>
      <vt:lpstr>Poursuites du projet</vt:lpstr>
      <vt:lpstr>Sommaire</vt:lpstr>
      <vt:lpstr>Compétences acquises</vt:lpstr>
      <vt:lpstr>Sommaire</vt:lpstr>
      <vt:lpstr>Si c’était à refaire.. </vt:lpstr>
      <vt:lpstr>Sommaire</vt:lpstr>
      <vt:lpstr>Vidéo de présentation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Vahic Laydier</cp:lastModifiedBy>
  <cp:revision>53</cp:revision>
  <dcterms:created xsi:type="dcterms:W3CDTF">2014-09-16T21:33:07Z</dcterms:created>
  <dcterms:modified xsi:type="dcterms:W3CDTF">2017-06-08T07:31:28Z</dcterms:modified>
</cp:coreProperties>
</file>